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5" r:id="rId10"/>
  </p:sldIdLst>
  <p:sldSz cx="12192000" cy="6858000"/>
  <p:notesSz cx="6858000" cy="9144000"/>
  <p:custDataLst>
    <p:tags r:id="rId11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5"/>
    <p:restoredTop sz="94690"/>
  </p:normalViewPr>
  <p:slideViewPr>
    <p:cSldViewPr snapToGrid="0">
      <p:cViewPr varScale="1">
        <p:scale>
          <a:sx n="131" d="100"/>
          <a:sy n="131" d="100"/>
        </p:scale>
        <p:origin x="6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F37BE-5940-7B2B-7DC1-B4AF649A6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C78EE1-286A-7CB0-9541-115461011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0497EC-FF1F-7350-FF47-37F2A72D5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B512F8-0D42-DE22-74A3-C888659AE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B8B24D-3529-A900-75C1-39698FB9E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4362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694254-66BF-C75D-7172-A899F8021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F2952AE-26DD-5E20-E985-1BB0ED7C5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93FDE4-0A6C-C088-F51F-2F1F710C8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672630-C1C7-7F39-61ED-2BE51DF7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F4D4EA-934F-1D42-8FD7-7454A7EE3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472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793ED4-7043-FE90-3F4E-835E7E1DF2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F6A068E-F10B-A1FF-EAC6-B5BD0410C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FB5B78-A388-78E7-F3CF-CF6269419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15CE88-E55E-2944-82A1-A4E9A8CCE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8EFF0E-CE36-8033-3432-FABD66E36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824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73314-FF53-D56B-5E1D-A7C5D98ED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3B374B-23B4-8616-F1AF-55D1A74D9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DB1D73-7AF1-D782-ACB2-54B51B6D1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DF144E-57D1-9EDF-92CD-5020138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CAA28C-E9C5-ADB1-6E6F-9138FF273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08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A92BC-8F56-7EBE-9ED4-5F5534B49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E34C07-D3AA-D766-601D-2672FD454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F2FCCC-7ED0-3768-328B-DDA8F2FD3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B18D05-A16E-EB74-3EC0-177388DF0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23B12E-3592-013B-B115-DA431F884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1977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B9EC0F-9E1F-2A8F-9541-0F53BDF7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5AABAB-8777-1A51-366F-2F41BB2B04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97D0232-700A-2A46-8944-B5A883454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19B9EC-9B9E-1CD3-CDEC-5CD957F96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4121A9C-A394-FE20-4F70-6FB112A27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A0264A6-8A94-BE82-510F-DED6AC54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70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D5E0BD-1DE2-6711-45E8-D7834D92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501D38B-77F2-7402-9656-64B80D009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29B974-3E54-E631-3047-627D717D3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8B20203-ECA0-47A7-9955-4DA6D7001A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04EB205-3F5D-BF87-D358-E4F06AD0C0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FF0451C-BCD1-251C-8E51-DF0715311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F7B9795-8490-B538-553F-B8955433D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89C7731-33D5-9ACB-5A98-4D8B480D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897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DA61AD-910F-066B-D04F-508002B2C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58A8FE0-B374-758D-854D-8D6E90AAA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3053F9-8EEB-D078-9E73-F9866436A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87839C-6B42-40AD-EDB0-D1CB0F80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53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BF3612F-4EC6-5846-89C2-4E27683B6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2CCFB6F-0DDB-C29C-BC58-5CAE4F49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0A185F-0806-ED5D-3A95-4C2DFAF97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292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CC62F1-B33B-58A3-885B-4505E5EEF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2011D5-2EB5-4E4A-DCE4-31A864A25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935283-8B9E-0AB8-7A4A-550A993E4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E3CDC4-AE45-E538-8118-F0268153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960B2F-6961-7361-644F-AFE961FEC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E574637-F990-C436-99F9-256CD5D0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845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D6D3E-E766-F6D0-2F28-BDEF88F51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C11657E-2BC0-2687-A215-7CDC3ACFD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BB6F33-740C-83F4-2BAF-D6F55161CA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B5DA4B-1595-F99E-7C80-52F7F070C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C91B7B-28C0-9F90-FFBC-4EB39E7DE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1DED13B-9F62-C39B-F348-E221C8FB0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6180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884CA2B3-BDA6-33E8-F918-22237ED81CC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30433859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4" imgW="7772400" imgH="10058400" progId="TCLayout.ActiveDocument.1">
                  <p:embed/>
                </p:oleObj>
              </mc:Choice>
              <mc:Fallback>
                <p:oleObj name="think-cell Folie" r:id="rId1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24D336B-C7B9-BBFE-0AAF-CEB4923D0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2CE226-ACE7-DCEE-F33D-5AF704DB1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1B5606-5D25-9F28-F2C2-4BD5F472FB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67B7F-65B4-4F4B-9E96-1956BB26AB7A}" type="datetimeFigureOut">
              <a:rPr lang="de-DE" smtClean="0"/>
              <a:t>13.01.24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DAFC8C-720C-5C9C-87EA-3898435803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67E988-3413-6254-11F9-0364F584D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7A99A-8F81-DC4B-97C2-5080BF698E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111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oleObject" Target="../embeddings/oleObject5.bin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8.PNG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11.png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3908747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82700A8C-1F3C-D3B8-4570-703F75E856CF}"/>
              </a:ext>
            </a:extLst>
          </p:cNvPr>
          <p:cNvSpPr txBox="1"/>
          <p:nvPr/>
        </p:nvSpPr>
        <p:spPr>
          <a:xfrm>
            <a:off x="1072054" y="1828800"/>
            <a:ext cx="677816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Gegenstand:	Einsatzkonzepte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Ziel:		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Erstellen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 Vermitteln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Quelle:		Einsatzkonzepte aus dem Internet 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(frei verfügbare Informationen)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- Tunnel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- Elektroauto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- BMA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- MANV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Mittel:		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ChatGPT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4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Challenge:	1) Möglichkeiten / Grenzen explorieren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2) brauchbare Prompts identifizieren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	= „Proof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Concept“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D6E3EF5-1C49-6A80-52F9-9460C8AE0E08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Einsatzkonzepte Smart und Intuitiv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5C71DFA-858E-EC5C-5B7C-9A1B77DC24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9208" y="2063771"/>
            <a:ext cx="4351997" cy="421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53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82700A8C-1F3C-D3B8-4570-703F75E856CF}"/>
              </a:ext>
            </a:extLst>
          </p:cNvPr>
          <p:cNvSpPr txBox="1"/>
          <p:nvPr/>
        </p:nvSpPr>
        <p:spPr>
          <a:xfrm>
            <a:off x="1072054" y="1860331"/>
            <a:ext cx="98902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ERSTELLE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Einsatzkonzepte aus Drittliteratur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Schulungsmaterial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FINDE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Inkonsistenzen in einem Konzept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Inkonsistenzen zwischen Konzepten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KÜRZE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Konzepte so, dass sie in eine Taschenkarte passen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Konzepte so, dass sie „dynamisch“ adressatengerecht (GF/ZF) in eine Taschenkarte passen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OPTIMIERE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- Text und Struktur verbessern (Beamtendeutsch)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Aufgaben für das LLM</a:t>
            </a:r>
          </a:p>
        </p:txBody>
      </p:sp>
    </p:spTree>
    <p:extLst>
      <p:ext uri="{BB962C8B-B14F-4D97-AF65-F5344CB8AC3E}">
        <p14:creationId xmlns:p14="http://schemas.microsoft.com/office/powerpoint/2010/main" val="82216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82700A8C-1F3C-D3B8-4570-703F75E856CF}"/>
              </a:ext>
            </a:extLst>
          </p:cNvPr>
          <p:cNvSpPr txBox="1"/>
          <p:nvPr/>
        </p:nvSpPr>
        <p:spPr>
          <a:xfrm>
            <a:off x="1072054" y="1860331"/>
            <a:ext cx="98902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GENERIERE EIN KONZEPT in eine vorgegebene Gliederung (Neuen Inhalt erstellen)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BEFÜLLE EINE FORMATVORLAGE, z.B. eine Taschenkarte (Kondensierung von Inhalten)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ERSTELLE DYNAMISCHE INHALTE für unterschiedliche Adressaten, z.B. GF/ZF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VERGLEICHE DOKUMENTE, z.B. verschiedenen Konzepte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Anwendungsfälle für Proof </a:t>
            </a:r>
            <a:r>
              <a:rPr lang="de-DE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 Concept</a:t>
            </a:r>
          </a:p>
        </p:txBody>
      </p:sp>
    </p:spTree>
    <p:extLst>
      <p:ext uri="{BB962C8B-B14F-4D97-AF65-F5344CB8AC3E}">
        <p14:creationId xmlns:p14="http://schemas.microsoft.com/office/powerpoint/2010/main" val="34521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Datenquellen (Beispiele)</a:t>
            </a:r>
          </a:p>
        </p:txBody>
      </p:sp>
      <p:pic>
        <p:nvPicPr>
          <p:cNvPr id="5" name="Grafik 4" descr="Ein Bild, das Text, Screenshot, Karte enthält.&#10;&#10;Automatisch generierte Beschreibung">
            <a:extLst>
              <a:ext uri="{FF2B5EF4-FFF2-40B4-BE49-F238E27FC236}">
                <a16:creationId xmlns:a16="http://schemas.microsoft.com/office/drawing/2014/main" id="{2593E8CB-7A9F-4F6A-ADA5-8094144AF9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293" y="2333297"/>
            <a:ext cx="2709310" cy="390459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293F44E-0D6C-234D-3C4F-1FACEE255A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0019" y="2333294"/>
            <a:ext cx="2758139" cy="390459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8F06AE7-B4B7-ABF6-4EF2-644545D9C2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2676" y="2333295"/>
            <a:ext cx="2497792" cy="39045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F3D2FC4-5DF7-32F2-77D7-9AD394463F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2574" y="2333294"/>
            <a:ext cx="2806159" cy="39045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38640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Bearbeitung (Beispiele)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6857A25-99DD-16B6-4DE6-7C789D9F4C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103" y="1785158"/>
            <a:ext cx="10119603" cy="440779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01287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Ergebnisse (Beispiele)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14F08CF-EE30-355C-8955-8ED0EE57C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61957"/>
            <a:ext cx="4182149" cy="52049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CA1D2B9-E75E-FEA9-953F-BB8A5EA7D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054" y="1541853"/>
            <a:ext cx="4619606" cy="464516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326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Unser eigenes lokales LLM (</a:t>
            </a: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VICUNA 7B mit </a:t>
            </a:r>
            <a:r>
              <a:rPr lang="de-DE" sz="2000" b="1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FastChat</a:t>
            </a: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0C80314-EC8B-0E3F-2A77-FD163293FB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68" y="1261958"/>
            <a:ext cx="9272472" cy="556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18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Erkenntnisse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50DB4D-9F2E-A127-8DDA-9F4F1B4C0675}"/>
              </a:ext>
            </a:extLst>
          </p:cNvPr>
          <p:cNvSpPr txBox="1"/>
          <p:nvPr/>
        </p:nvSpPr>
        <p:spPr>
          <a:xfrm>
            <a:off x="1072054" y="1860331"/>
            <a:ext cx="9890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Promptengineering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für Feuerwehraufgaben: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Begriffsdefinitionen (z.B. beschreiben, was unter einem Gliederungspunkt stehen soll)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Schritte zur Lösung vorgeben (z.B. 1. Analysiere die Dokumente, 2.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Rolle beschreiben, die die KI einnehmen soll (z.B. Einsatzleiterin)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Bezug auf Dokumente beschreiben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Qualität der Quellen ist wichtig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Ein eigenes LLM ist möglich (ausprobiert haben wir VICUNA 7B mit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FastChat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). 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Die Antwortgeschwindigkeit ohne eines optimierten Modells liegt bei ca. 1 Wort pro Minute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War auf Laptop lauffähig aber Performance hat nicht ausgereicht.</a:t>
            </a:r>
          </a:p>
        </p:txBody>
      </p:sp>
    </p:spTree>
    <p:extLst>
      <p:ext uri="{BB962C8B-B14F-4D97-AF65-F5344CB8AC3E}">
        <p14:creationId xmlns:p14="http://schemas.microsoft.com/office/powerpoint/2010/main" val="1213024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95524D9-CD40-8629-753B-D0D0D0755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95524D9-CD40-8629-753B-D0D0D0755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EC0B0CD1-BC9B-EE6D-AC52-E9F650532C93}"/>
              </a:ext>
            </a:extLst>
          </p:cNvPr>
          <p:cNvSpPr txBox="1"/>
          <p:nvPr/>
        </p:nvSpPr>
        <p:spPr>
          <a:xfrm>
            <a:off x="1072054" y="861848"/>
            <a:ext cx="7914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50DB4D-9F2E-A127-8DDA-9F4F1B4C0675}"/>
              </a:ext>
            </a:extLst>
          </p:cNvPr>
          <p:cNvSpPr txBox="1"/>
          <p:nvPr/>
        </p:nvSpPr>
        <p:spPr>
          <a:xfrm>
            <a:off x="1072054" y="1860331"/>
            <a:ext cx="98902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Filtern und Bereitstellen 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Wissendatenbank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aller aktuell gültigen internen Dokumente 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Vorgefertigten Anfragen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Vorgefertigten Taschenkarten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Auf die Rolle im Einsatz zugeschnitten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Hilfe bei der Recherche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Vergleichen von Wissen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Herausfiltern von Unterschieden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und Gemeinsamkeiten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692952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Microsoft Macintosh PowerPoint</Application>
  <PresentationFormat>Breitbild</PresentationFormat>
  <Paragraphs>69</Paragraphs>
  <Slides>9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</vt:lpstr>
      <vt:lpstr>think-cell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Benedict</dc:creator>
  <cp:lastModifiedBy>Benedict</cp:lastModifiedBy>
  <cp:revision>3</cp:revision>
  <dcterms:created xsi:type="dcterms:W3CDTF">2024-01-13T08:58:06Z</dcterms:created>
  <dcterms:modified xsi:type="dcterms:W3CDTF">2024-01-13T11:14:06Z</dcterms:modified>
</cp:coreProperties>
</file>

<file path=docProps/thumbnail.jpeg>
</file>